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9" r:id="rId3"/>
    <p:sldId id="263" r:id="rId4"/>
    <p:sldId id="262" r:id="rId5"/>
    <p:sldId id="264" r:id="rId6"/>
    <p:sldId id="265" r:id="rId7"/>
    <p:sldId id="266" r:id="rId8"/>
    <p:sldId id="267" r:id="rId9"/>
    <p:sldId id="274" r:id="rId10"/>
    <p:sldId id="273" r:id="rId11"/>
    <p:sldId id="268" r:id="rId12"/>
    <p:sldId id="269" r:id="rId13"/>
    <p:sldId id="270" r:id="rId14"/>
    <p:sldId id="271" r:id="rId15"/>
    <p:sldId id="272" r:id="rId16"/>
    <p:sldId id="260" r:id="rId17"/>
    <p:sldId id="261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F81"/>
    <a:srgbClr val="0F6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44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17DAF-D916-4852-B16B-4D5779302FE3}" type="datetimeFigureOut">
              <a:rPr lang="sk-SK" smtClean="0"/>
              <a:t>7. 11. 2022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CFF2-7408-4D53-A0CB-AD1AF65A50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00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08C1E-E7C6-4595-BB6B-F9D8D64D1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4469B4-99F1-E814-BAA5-FDCB6816A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37D7EF3-D06F-7622-7DE4-320AE634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95A560-1C56-7152-2C22-19FA299F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7EE4FE9-EB29-C7E9-1209-E3A95D5D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401676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4CDD7-929E-A3C5-BA8B-B9610DCBE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E21E3C8-554B-6469-8D77-7517F75BA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AA8883E-E260-ACD7-CE49-75D8A334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7E33AFC-1907-1AB4-7196-CC1C33533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8B860B6-8292-0560-5359-B8347109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38653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BF9F641-7D6A-FC6D-9A1E-E8ADF60F0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4088641-A93E-22CB-EA74-00A9DD904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CA8B59C-605B-BEC8-4B4D-ADFBCC0D0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54172A8-D7FD-B684-3541-50CC837E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011CA30-9451-C6F5-4F9C-A6F6F78DA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469610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6A6A4-24E1-204E-E0F6-8AEEFE743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3C96017-8569-D793-77CA-5CAE53E57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3ACB9B9-EAA4-50D2-58A0-9DC3B5859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FE601-6F60-C4DA-0960-B0C7F755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331C2A-71AE-F871-8F1D-CF66C5C4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82630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8B97B-4DB6-6FF3-B6A5-AD58F7AAF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F45131-C833-C5DA-4BBA-C857B7B4A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EB93CAB-C8F5-5308-7916-834C4E4C0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38D58E1-1543-FE49-544A-459615E4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5BE0E59-4DDF-1A42-00B0-7244B10C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67718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FAD68-9A6F-9711-FC32-D6CE4EB4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59BE20-9800-D4B0-F5C6-7FD0241F7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7EDB609-5E23-46D7-DAD7-7F134CACB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7CB044B-9762-DB23-05DB-F9D9A763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4E53BFC-2539-9AD3-90D2-44123AE6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015FBA5-B79B-9686-9EF1-0539FDC6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29021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E5655-7BE9-506D-EA63-20EF06CF0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1B3E7B-462A-DE9B-0443-3BD0504DC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A6E6A69-66D3-0C05-CCA6-DC5AA4D5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411533-7748-5567-9000-6F380E155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43764DF-4D35-CC9E-E1FA-64ED7DA15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5D67B17-0260-57DD-B670-2E6BF5E1D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9184347-4E69-552B-002E-665D76A4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34194648-4A9D-204D-8DB1-2E2121FA5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87349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6ABE8-0B97-5B0C-FC48-986F3D171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4E8ED6C-B124-394B-29F0-30C12B6B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849CF70-4725-A8BD-616E-1369E9A8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24F6105-BC7D-7F3D-26A8-B4D0DD98A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399180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4EAF23D-8EF0-1F38-E76B-87898A785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B68A937-164F-8A15-5BE3-741EB70F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F9220B4-EB2C-DA5D-0756-AD39FC35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02575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65D73-897D-E9CA-F11E-272BDDEC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8BDEFE-3886-FAD6-84F7-DDF497DA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E78D5B-3D1E-4861-B71D-95F38CF09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6D003E3-7CFF-BA12-6754-BF64CAAB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9082F2A-8710-E512-5EA2-051F933E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7A78974-3DFF-184A-B00D-F55338A0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28414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A81E8-5047-97CA-423F-FFFA532F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6B26B6E-E02E-AC08-18DB-19EA1CF4F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422909-8829-4113-F7B8-81E566857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7CA593D-C4C9-8AE4-449B-D53F35EB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E4EBCD1-67AA-BD2F-7883-4676B016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1A2E6B3-BC7A-7021-7B10-B9B1EA6F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11701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BE73684-8127-8DCD-64BD-BDB0A5912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D9C8C4-F487-46A8-EE40-E73A6820D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0736A58-CF41-05F4-8527-11BFD1A0A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EFABA-760D-46B6-87A0-60D474BA8F33}" type="datetime1">
              <a:rPr lang="sk-SK" smtClean="0"/>
              <a:t>7. 11. 2022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D09393C-51F8-FF37-FE90-FABE3C8A1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5F7C37-DCF3-DC13-601C-E924493FC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72F00-F05F-46E7-8385-F2F3AC248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8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ke.s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!miro\Prednasky%20siete%20PPT\src\demo.sw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sk-SK" dirty="0"/>
            </a:br>
            <a:r>
              <a:rPr lang="sk-SK" dirty="0">
                <a:solidFill>
                  <a:srgbClr val="3B5F81"/>
                </a:solidFill>
              </a:rPr>
              <a:t>TRANSPORTNÁ VRSTVA</a:t>
            </a:r>
            <a:br>
              <a:rPr lang="sk-SK" dirty="0">
                <a:solidFill>
                  <a:srgbClr val="3B5F81"/>
                </a:solidFill>
              </a:rPr>
            </a:br>
            <a:r>
              <a:rPr lang="sk-SK" dirty="0">
                <a:solidFill>
                  <a:srgbClr val="3B5F81"/>
                </a:solidFill>
              </a:rPr>
              <a:t>ISO/OSI modelu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Prednáška 02</a:t>
            </a:r>
          </a:p>
          <a:p>
            <a:r>
              <a:rPr lang="sk-SK" dirty="0"/>
              <a:t>Počítačové siete</a:t>
            </a:r>
          </a:p>
        </p:txBody>
      </p:sp>
    </p:spTree>
    <p:extLst>
      <p:ext uri="{BB962C8B-B14F-4D97-AF65-F5344CB8AC3E}">
        <p14:creationId xmlns:p14="http://schemas.microsoft.com/office/powerpoint/2010/main" val="253807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Ukážky spojenia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telnet</a:t>
            </a:r>
            <a:r>
              <a:rPr lang="sk-SK" dirty="0"/>
              <a:t> </a:t>
            </a:r>
            <a:r>
              <a:rPr lang="sk-SK" dirty="0" err="1">
                <a:hlinkClick r:id="rId2"/>
              </a:rPr>
              <a:t>www.tuke.sk</a:t>
            </a:r>
            <a:r>
              <a:rPr lang="sk-SK" dirty="0"/>
              <a:t> 80</a:t>
            </a:r>
          </a:p>
          <a:p>
            <a:pPr lvl="1"/>
            <a:r>
              <a:rPr lang="sk-SK" dirty="0"/>
              <a:t>GET / HTTP/1.0</a:t>
            </a:r>
          </a:p>
          <a:p>
            <a:pPr lvl="1"/>
            <a:r>
              <a:rPr lang="sk-SK" dirty="0"/>
              <a:t>HEAD / HTTP/1.0</a:t>
            </a:r>
          </a:p>
          <a:p>
            <a:pPr lvl="1"/>
            <a:endParaRPr lang="sk-SK" dirty="0"/>
          </a:p>
          <a:p>
            <a:r>
              <a:rPr lang="sk-SK" dirty="0" err="1"/>
              <a:t>telnet</a:t>
            </a:r>
            <a:r>
              <a:rPr lang="sk-SK" dirty="0"/>
              <a:t> </a:t>
            </a:r>
            <a:r>
              <a:rPr lang="sk-SK" dirty="0" err="1"/>
              <a:t>posta.tuke.sk</a:t>
            </a:r>
            <a:r>
              <a:rPr lang="sk-SK" dirty="0"/>
              <a:t> 25</a:t>
            </a:r>
          </a:p>
        </p:txBody>
      </p:sp>
    </p:spTree>
    <p:extLst>
      <p:ext uri="{BB962C8B-B14F-4D97-AF65-F5344CB8AC3E}">
        <p14:creationId xmlns:p14="http://schemas.microsoft.com/office/powerpoint/2010/main" val="1089117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Nadviazanie TCP spojenia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3851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50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Ukončenie TCP spojenia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768752" cy="500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067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demo.swf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1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TCP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re-order</a:t>
            </a:r>
            <a:endParaRPr lang="sk-SK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1855" y="1825625"/>
            <a:ext cx="6420289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9344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UDP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64881"/>
            <a:ext cx="7668344" cy="506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558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32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1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prezent</a:t>
            </a:r>
            <a:r>
              <a:rPr lang="sk-SK" dirty="0" err="1"/>
              <a:t>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k-SK" dirty="0"/>
              <a:t>Transportná vrstva</a:t>
            </a:r>
          </a:p>
          <a:p>
            <a:pPr lvl="2"/>
            <a:r>
              <a:rPr lang="sk-SK" dirty="0"/>
              <a:t>TCP</a:t>
            </a:r>
          </a:p>
          <a:p>
            <a:pPr lvl="2"/>
            <a:r>
              <a:rPr lang="sk-SK" dirty="0"/>
              <a:t>UDP</a:t>
            </a:r>
          </a:p>
          <a:p>
            <a:pPr lvl="1"/>
            <a:r>
              <a:rPr lang="sk-SK" dirty="0"/>
              <a:t>Protokolová analýza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030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Transportná vrstva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2F00-F05F-46E7-8385-F2F3AC248968}" type="slidenum">
              <a:rPr lang="sk-SK" smtClean="0"/>
              <a:pPr/>
              <a:t>3</a:t>
            </a:fld>
            <a:endParaRPr lang="sk-SK" dirty="0"/>
          </a:p>
        </p:txBody>
      </p:sp>
      <p:pic>
        <p:nvPicPr>
          <p:cNvPr id="5" name="Picture 3" descr="C:\!miro\Prednasky siete PPT\src\isoo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5"/>
            <a:ext cx="2448272" cy="488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ĺžnik 6"/>
          <p:cNvSpPr/>
          <p:nvPr/>
        </p:nvSpPr>
        <p:spPr>
          <a:xfrm>
            <a:off x="534406" y="3884079"/>
            <a:ext cx="2448272" cy="634036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1" name="Rovná spojnica 20"/>
          <p:cNvCxnSpPr/>
          <p:nvPr/>
        </p:nvCxnSpPr>
        <p:spPr>
          <a:xfrm>
            <a:off x="2982678" y="3884079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flipV="1">
            <a:off x="3275856" y="2924945"/>
            <a:ext cx="0" cy="959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3275856" y="2924944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BlokTextu 25"/>
          <p:cNvSpPr txBox="1"/>
          <p:nvPr/>
        </p:nvSpPr>
        <p:spPr>
          <a:xfrm>
            <a:off x="3275856" y="1772816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Transportná vrstva má na starosti spoľahlivosť daného spojenia.</a:t>
            </a:r>
          </a:p>
          <a:p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Má za úlohu poskytnúť takú kvalitu prenosu, ako požadujú vyššie vrstvy.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3321523" y="3284984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TCP (</a:t>
            </a:r>
            <a:r>
              <a:rPr lang="sk-SK" sz="1600" b="1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Transmission</a:t>
            </a: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Control</a:t>
            </a: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Protocol</a:t>
            </a: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UDP (</a:t>
            </a:r>
            <a:r>
              <a:rPr lang="sk-SK" sz="1600" b="1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User</a:t>
            </a: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Datagram</a:t>
            </a: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Protocol</a:t>
            </a:r>
            <a:r>
              <a:rPr lang="sk-SK" sz="1600" b="1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sk-SK" sz="1600" b="1" dirty="0">
              <a:solidFill>
                <a:srgbClr val="3B5F8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AEP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AppleTalk</a:t>
            </a: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Transaction</a:t>
            </a: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dirty="0" err="1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Protocol</a:t>
            </a: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 (ATP)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CUDP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IPX/SPX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SCTP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>
                <a:solidFill>
                  <a:srgbClr val="3B5F81"/>
                </a:solidFill>
                <a:latin typeface="Arial" pitchFamily="34" charset="0"/>
                <a:cs typeface="Arial" pitchFamily="34" charset="0"/>
              </a:rPr>
              <a:t>RTP</a:t>
            </a:r>
          </a:p>
        </p:txBody>
      </p:sp>
      <p:cxnSp>
        <p:nvCxnSpPr>
          <p:cNvPr id="28" name="Rovná spojnica 27"/>
          <p:cNvCxnSpPr/>
          <p:nvPr/>
        </p:nvCxnSpPr>
        <p:spPr>
          <a:xfrm>
            <a:off x="3230894" y="6453336"/>
            <a:ext cx="50135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nica 28"/>
          <p:cNvCxnSpPr/>
          <p:nvPr/>
        </p:nvCxnSpPr>
        <p:spPr>
          <a:xfrm>
            <a:off x="2942862" y="4518115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nica 29"/>
          <p:cNvCxnSpPr/>
          <p:nvPr/>
        </p:nvCxnSpPr>
        <p:spPr>
          <a:xfrm>
            <a:off x="3230894" y="4518115"/>
            <a:ext cx="0" cy="1935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53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Požiadavky aplikácií na L4</a:t>
            </a:r>
          </a:p>
        </p:txBody>
      </p:sp>
      <p:pic>
        <p:nvPicPr>
          <p:cNvPr id="6" name="Zástupný symbol obsah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9397"/>
            <a:ext cx="7886700" cy="4343793"/>
          </a:xfrm>
        </p:spPr>
      </p:pic>
    </p:spTree>
    <p:extLst>
      <p:ext uri="{BB962C8B-B14F-4D97-AF65-F5344CB8AC3E}">
        <p14:creationId xmlns:p14="http://schemas.microsoft.com/office/powerpoint/2010/main" val="398977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TCP </a:t>
            </a:r>
            <a:r>
              <a:rPr lang="sk-SK" dirty="0" err="1"/>
              <a:t>vs</a:t>
            </a:r>
            <a:r>
              <a:rPr lang="sk-SK" dirty="0"/>
              <a:t>. UDP hlavička</a:t>
            </a: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6197" y="1825625"/>
            <a:ext cx="625160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86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L4 </a:t>
            </a:r>
            <a:r>
              <a:rPr lang="sk-SK" dirty="0" err="1"/>
              <a:t>adresácia</a:t>
            </a:r>
            <a:r>
              <a:rPr lang="sk-SK" dirty="0"/>
              <a:t> – porty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0930" y="1825625"/>
            <a:ext cx="670214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376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 transportnej </a:t>
            </a:r>
            <a:r>
              <a:rPr lang="sk-SK" dirty="0" err="1"/>
              <a:t>vrst</a:t>
            </a:r>
            <a:r>
              <a:rPr lang="en-US" dirty="0"/>
              <a:t>v</a:t>
            </a:r>
            <a:r>
              <a:rPr lang="sk-SK" dirty="0"/>
              <a:t>y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6326" y="1825625"/>
            <a:ext cx="5931348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3704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L4 komunikácia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650" y="1923505"/>
            <a:ext cx="7886700" cy="4155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23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Zisťovanie otvorených portov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nmap</a:t>
            </a:r>
            <a:r>
              <a:rPr lang="sk-SK" dirty="0"/>
              <a:t> </a:t>
            </a:r>
            <a:r>
              <a:rPr lang="en-US" dirty="0"/>
              <a:t>&lt;IP/hostname&gt;</a:t>
            </a:r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5760640" cy="4125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892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136</Words>
  <Application>Microsoft Office PowerPoint</Application>
  <PresentationFormat>Prezentácia na obrazovke (4:3)</PresentationFormat>
  <Paragraphs>38</Paragraphs>
  <Slides>17</Slides>
  <Notes>0</Notes>
  <HiddenSlides>0</HiddenSlides>
  <MMClips>1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Motív Office</vt:lpstr>
      <vt:lpstr> TRANSPORTNÁ VRSTVA ISO/OSI modelu</vt:lpstr>
      <vt:lpstr>Obsah prezentácie</vt:lpstr>
      <vt:lpstr>Transportná vrstva</vt:lpstr>
      <vt:lpstr>Požiadavky aplikácií na L4</vt:lpstr>
      <vt:lpstr>TCP vs. UDP hlavička</vt:lpstr>
      <vt:lpstr>L4 adresácia – porty</vt:lpstr>
      <vt:lpstr>Úloha transportnej vrstvy</vt:lpstr>
      <vt:lpstr>L4 komunikácia</vt:lpstr>
      <vt:lpstr>Zisťovanie otvorených portov</vt:lpstr>
      <vt:lpstr>Ukážky spojenia</vt:lpstr>
      <vt:lpstr>Nadviazanie TCP spojenia</vt:lpstr>
      <vt:lpstr>Ukončenie TCP spojenia</vt:lpstr>
      <vt:lpstr>Prezentácia programu PowerPoint</vt:lpstr>
      <vt:lpstr>TCP data re-order</vt:lpstr>
      <vt:lpstr>UDP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</dc:creator>
  <cp:lastModifiedBy>Miroslav Michalko</cp:lastModifiedBy>
  <cp:revision>80</cp:revision>
  <dcterms:created xsi:type="dcterms:W3CDTF">2010-10-22T08:10:38Z</dcterms:created>
  <dcterms:modified xsi:type="dcterms:W3CDTF">2022-11-07T12:19:38Z</dcterms:modified>
</cp:coreProperties>
</file>